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3" r:id="rId7"/>
  </p:sldIdLst>
  <p:sldSz cx="1188085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A17E8FB3-FF7A-481D-86A2-C33C5F6BC634}">
          <p14:sldIdLst>
            <p14:sldId id="259"/>
            <p14:sldId id="258"/>
            <p14:sldId id="260"/>
            <p14:sldId id="261"/>
            <p14:sldId id="262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4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80" y="144"/>
      </p:cViewPr>
      <p:guideLst>
        <p:guide orient="horz" pos="2160"/>
        <p:guide pos="37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91065" y="2130428"/>
            <a:ext cx="10098723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82128" y="3886200"/>
            <a:ext cx="8316596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3490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6703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613618" y="274641"/>
            <a:ext cx="2673191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94042" y="274641"/>
            <a:ext cx="782156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6383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478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38506" y="4406903"/>
            <a:ext cx="1009872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38506" y="2906713"/>
            <a:ext cx="1009872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036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94044" y="1600203"/>
            <a:ext cx="5247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39434" y="1600203"/>
            <a:ext cx="5247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6726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94042" y="1535113"/>
            <a:ext cx="524943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94042" y="2174875"/>
            <a:ext cx="524943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035308" y="1535113"/>
            <a:ext cx="52515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035308" y="2174875"/>
            <a:ext cx="52515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0137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8689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5349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4043" y="273050"/>
            <a:ext cx="390871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45082" y="273053"/>
            <a:ext cx="664172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94043" y="1435103"/>
            <a:ext cx="390871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0439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28730" y="4800600"/>
            <a:ext cx="712851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28730" y="612775"/>
            <a:ext cx="712851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28730" y="5367338"/>
            <a:ext cx="712851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01E33-8D93-46F0-8D29-530D4DAF57A9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8298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94044" y="274638"/>
            <a:ext cx="1069276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94044" y="1600203"/>
            <a:ext cx="1069276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94043" y="6356353"/>
            <a:ext cx="277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01E33-8D93-46F0-8D29-530D4DAF57A9}" type="datetimeFigureOut">
              <a:rPr lang="pt-BR" smtClean="0"/>
              <a:t>04/10/2022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59292" y="6356353"/>
            <a:ext cx="37622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514609" y="6356353"/>
            <a:ext cx="277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A5098-A4C8-4D63-8A73-38B62FCEB5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317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6769" y="-99392"/>
            <a:ext cx="3175000" cy="3175000"/>
          </a:xfrm>
          <a:prstGeom prst="rect">
            <a:avLst/>
          </a:prstGeom>
        </p:spPr>
      </p:pic>
      <p:grpSp>
        <p:nvGrpSpPr>
          <p:cNvPr id="7" name="Grupo 6"/>
          <p:cNvGrpSpPr/>
          <p:nvPr/>
        </p:nvGrpSpPr>
        <p:grpSpPr>
          <a:xfrm>
            <a:off x="2340025" y="5830873"/>
            <a:ext cx="7488832" cy="1013506"/>
            <a:chOff x="8857209" y="41147956"/>
            <a:chExt cx="11655855" cy="1658800"/>
          </a:xfrm>
        </p:grpSpPr>
        <p:grpSp>
          <p:nvGrpSpPr>
            <p:cNvPr id="8" name="Grupo 7"/>
            <p:cNvGrpSpPr/>
            <p:nvPr/>
          </p:nvGrpSpPr>
          <p:grpSpPr>
            <a:xfrm>
              <a:off x="8857209" y="41147956"/>
              <a:ext cx="11655855" cy="1658800"/>
              <a:chOff x="8442629" y="41165600"/>
              <a:chExt cx="11655855" cy="1658800"/>
            </a:xfrm>
          </p:grpSpPr>
          <p:grpSp>
            <p:nvGrpSpPr>
              <p:cNvPr id="11" name="Grupo 3"/>
              <p:cNvGrpSpPr>
                <a:grpSpLocks/>
              </p:cNvGrpSpPr>
              <p:nvPr/>
            </p:nvGrpSpPr>
            <p:grpSpPr bwMode="auto">
              <a:xfrm>
                <a:off x="8442629" y="41189275"/>
                <a:ext cx="10067254" cy="1635125"/>
                <a:chOff x="9338134" y="41565220"/>
                <a:chExt cx="10077242" cy="1635418"/>
              </a:xfrm>
            </p:grpSpPr>
            <p:pic>
              <p:nvPicPr>
                <p:cNvPr id="13" name="Picture 2" descr="Resultado de imagem para universidade estadual de maringá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clrChange>
                    <a:clrFrom>
                      <a:srgbClr val="FDFDFD"/>
                    </a:clrFrom>
                    <a:clrTo>
                      <a:srgbClr val="FDFDFD">
                        <a:alpha val="0"/>
                      </a:srgbClr>
                    </a:clrTo>
                  </a:clrChange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9338134" y="41565220"/>
                  <a:ext cx="3263354" cy="16354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14" name="Picture 223" descr="Coordenação de Aperfeiçoamento de Pessoal de Nível Superior – Wikipédia, a  enciclopédia livre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7893866" y="41654888"/>
                  <a:ext cx="1521510" cy="14087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</p:grpSp>
          <p:pic>
            <p:nvPicPr>
              <p:cNvPr id="12" name="Picture 101"/>
              <p:cNvPicPr>
                <a:picLocks noChangeAspect="1" noChangeArrowheads="1"/>
              </p:cNvPicPr>
              <p:nvPr/>
            </p:nvPicPr>
            <p:blipFill rotWithShape="1"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8356" r="27111"/>
              <a:stretch/>
            </p:blipFill>
            <p:spPr bwMode="auto">
              <a:xfrm>
                <a:off x="18814994" y="41165600"/>
                <a:ext cx="1283490" cy="16174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9" name="Picture 104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980987" y="41171631"/>
              <a:ext cx="2417638" cy="1414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105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86640" y="41330290"/>
              <a:ext cx="2214811" cy="1300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A9100840-770E-C84B-B2CF-4540689A4BE3}"/>
              </a:ext>
            </a:extLst>
          </p:cNvPr>
          <p:cNvSpPr txBox="1">
            <a:spLocks/>
          </p:cNvSpPr>
          <p:nvPr/>
        </p:nvSpPr>
        <p:spPr>
          <a:xfrm>
            <a:off x="195701" y="308344"/>
            <a:ext cx="8905769" cy="25411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Title - should be clear and objective</a:t>
            </a:r>
            <a:endParaRPr lang="pt-BR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FB917ECF-A136-5643-A3D9-BDF19147CF0A}"/>
              </a:ext>
            </a:extLst>
          </p:cNvPr>
          <p:cNvSpPr txBox="1">
            <a:spLocks/>
          </p:cNvSpPr>
          <p:nvPr/>
        </p:nvSpPr>
        <p:spPr>
          <a:xfrm>
            <a:off x="344556" y="3962400"/>
            <a:ext cx="9144000" cy="1547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600" baseline="30000"/>
              <a:t>1</a:t>
            </a:r>
            <a:r>
              <a:rPr lang="en-US" sz="1600" b="1"/>
              <a:t>Postgraduate Program in Pharmaceutical Sciences, Laboratory of XXXXX, Department of Pharmacy, State University of Maringa,  Maringa/Brazil.</a:t>
            </a:r>
            <a:endParaRPr lang="pt-BR" sz="1600"/>
          </a:p>
          <a:p>
            <a:r>
              <a:rPr lang="pt-BR" sz="1600" baseline="30000"/>
              <a:t>2</a:t>
            </a:r>
            <a:r>
              <a:rPr lang="en-US" sz="1600" b="1"/>
              <a:t>Department of Pharmacy, State University of Maringa, Maringa/Brazil.</a:t>
            </a:r>
          </a:p>
          <a:p>
            <a:r>
              <a:rPr lang="pt-BR" sz="1600" baseline="30000"/>
              <a:t>3</a:t>
            </a:r>
            <a:r>
              <a:rPr lang="en-US" sz="1600" b="1"/>
              <a:t>Department of XXXX, State University of Maringa, Maringa/Brazil.</a:t>
            </a:r>
          </a:p>
          <a:p>
            <a:endParaRPr lang="pt-BR" sz="1600"/>
          </a:p>
          <a:p>
            <a:endParaRPr lang="x-none" sz="1200"/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04AA588F-03D0-FF40-B0F4-0BED3F70B868}"/>
              </a:ext>
            </a:extLst>
          </p:cNvPr>
          <p:cNvSpPr txBox="1">
            <a:spLocks/>
          </p:cNvSpPr>
          <p:nvPr/>
        </p:nvSpPr>
        <p:spPr>
          <a:xfrm>
            <a:off x="344488" y="3206750"/>
            <a:ext cx="9144000" cy="6477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200" dirty="0">
                <a:solidFill>
                  <a:schemeClr val="tx1"/>
                </a:solidFill>
              </a:rPr>
              <a:t>Author</a:t>
            </a:r>
            <a:r>
              <a:rPr lang="pt-BR" sz="2200" baseline="30000" dirty="0">
                <a:solidFill>
                  <a:schemeClr val="tx1"/>
                </a:solidFill>
              </a:rPr>
              <a:t>1</a:t>
            </a:r>
            <a:r>
              <a:rPr lang="pt-BR" sz="2200" dirty="0">
                <a:solidFill>
                  <a:schemeClr val="tx1"/>
                </a:solidFill>
              </a:rPr>
              <a:t>, Co-Author</a:t>
            </a:r>
            <a:r>
              <a:rPr lang="pt-BR" sz="2200" baseline="30000" dirty="0">
                <a:solidFill>
                  <a:schemeClr val="tx1"/>
                </a:solidFill>
              </a:rPr>
              <a:t>2</a:t>
            </a:r>
            <a:r>
              <a:rPr lang="pt-BR" sz="2200" dirty="0">
                <a:solidFill>
                  <a:schemeClr val="tx1"/>
                </a:solidFill>
              </a:rPr>
              <a:t> </a:t>
            </a:r>
            <a:r>
              <a:rPr lang="pt-BR" sz="2200" dirty="0" err="1">
                <a:solidFill>
                  <a:schemeClr val="tx1"/>
                </a:solidFill>
              </a:rPr>
              <a:t>and</a:t>
            </a:r>
            <a:r>
              <a:rPr lang="pt-BR" sz="2200" dirty="0">
                <a:solidFill>
                  <a:schemeClr val="tx1"/>
                </a:solidFill>
              </a:rPr>
              <a:t> Co-author</a:t>
            </a:r>
            <a:r>
              <a:rPr lang="pt-BR" sz="2200" baseline="30000" dirty="0">
                <a:solidFill>
                  <a:schemeClr val="tx1"/>
                </a:solidFill>
              </a:rPr>
              <a:t>3</a:t>
            </a:r>
            <a:endParaRPr lang="x-none" sz="22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292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9100840-770E-C84B-B2CF-4540689A4BE3}"/>
              </a:ext>
            </a:extLst>
          </p:cNvPr>
          <p:cNvSpPr txBox="1">
            <a:spLocks/>
          </p:cNvSpPr>
          <p:nvPr/>
        </p:nvSpPr>
        <p:spPr>
          <a:xfrm>
            <a:off x="195701" y="0"/>
            <a:ext cx="11433356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</a:rPr>
              <a:t>INTRODUCTION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945" y="-53020"/>
            <a:ext cx="1374800" cy="13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074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9100840-770E-C84B-B2CF-4540689A4BE3}"/>
              </a:ext>
            </a:extLst>
          </p:cNvPr>
          <p:cNvSpPr txBox="1">
            <a:spLocks/>
          </p:cNvSpPr>
          <p:nvPr/>
        </p:nvSpPr>
        <p:spPr>
          <a:xfrm>
            <a:off x="195701" y="0"/>
            <a:ext cx="11433356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</a:rPr>
              <a:t>MATERIALS AND METHODS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945" y="-53020"/>
            <a:ext cx="1374800" cy="13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219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9100840-770E-C84B-B2CF-4540689A4BE3}"/>
              </a:ext>
            </a:extLst>
          </p:cNvPr>
          <p:cNvSpPr txBox="1">
            <a:spLocks/>
          </p:cNvSpPr>
          <p:nvPr/>
        </p:nvSpPr>
        <p:spPr>
          <a:xfrm>
            <a:off x="195701" y="0"/>
            <a:ext cx="11433356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</a:rPr>
              <a:t>RESULTS AND DISCUSSION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945" y="-53020"/>
            <a:ext cx="1374800" cy="13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778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9100840-770E-C84B-B2CF-4540689A4BE3}"/>
              </a:ext>
            </a:extLst>
          </p:cNvPr>
          <p:cNvSpPr txBox="1">
            <a:spLocks/>
          </p:cNvSpPr>
          <p:nvPr/>
        </p:nvSpPr>
        <p:spPr>
          <a:xfrm>
            <a:off x="195701" y="0"/>
            <a:ext cx="11433356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</a:rPr>
              <a:t>CONCLUSION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945" y="-53020"/>
            <a:ext cx="1374800" cy="13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680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9100840-770E-C84B-B2CF-4540689A4BE3}"/>
              </a:ext>
            </a:extLst>
          </p:cNvPr>
          <p:cNvSpPr txBox="1">
            <a:spLocks/>
          </p:cNvSpPr>
          <p:nvPr/>
        </p:nvSpPr>
        <p:spPr>
          <a:xfrm>
            <a:off x="195701" y="0"/>
            <a:ext cx="11433356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</a:rPr>
              <a:t>REFERENCES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945" y="-53020"/>
            <a:ext cx="1374800" cy="13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054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</TotalTime>
  <Words>73</Words>
  <Application>Microsoft Office PowerPoint</Application>
  <PresentationFormat>Personalizar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MESTRADO UEM</dc:creator>
  <cp:lastModifiedBy>Usuario</cp:lastModifiedBy>
  <cp:revision>12</cp:revision>
  <dcterms:created xsi:type="dcterms:W3CDTF">2022-09-15T20:22:45Z</dcterms:created>
  <dcterms:modified xsi:type="dcterms:W3CDTF">2022-10-04T12:20:46Z</dcterms:modified>
</cp:coreProperties>
</file>